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3" r:id="rId8"/>
    <p:sldId id="290" r:id="rId9"/>
    <p:sldId id="262" r:id="rId10"/>
    <p:sldId id="263" r:id="rId11"/>
    <p:sldId id="264" r:id="rId12"/>
    <p:sldId id="265" r:id="rId13"/>
    <p:sldId id="29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1" r:id="rId23"/>
    <p:sldId id="275" r:id="rId24"/>
    <p:sldId id="276" r:id="rId25"/>
    <p:sldId id="277" r:id="rId26"/>
    <p:sldId id="278" r:id="rId27"/>
    <p:sldId id="279" r:id="rId28"/>
    <p:sldId id="282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138B8C-10D1-48AA-A995-F5ABFCD2EDDB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31D47B-F751-45F3-9D22-F42095B132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The Beginning:  A Book of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A.  The Creation </a:t>
            </a:r>
            <a:r>
              <a:rPr lang="en-US" sz="3600" dirty="0"/>
              <a:t>(1:1-2:25</a:t>
            </a:r>
            <a:r>
              <a:rPr lang="en-US" sz="3600" dirty="0" smtClean="0"/>
              <a:t>)</a:t>
            </a:r>
          </a:p>
          <a:p>
            <a:pPr lvl="1"/>
            <a:r>
              <a:rPr lang="en-US" sz="3400" dirty="0" smtClean="0"/>
              <a:t>“And God said” 10 times</a:t>
            </a:r>
            <a:endParaRPr lang="en-US" sz="3200" dirty="0" smtClean="0"/>
          </a:p>
          <a:p>
            <a:pPr lvl="2"/>
            <a:r>
              <a:rPr lang="en-US" sz="3200" dirty="0" smtClean="0"/>
              <a:t>1st set of commandments </a:t>
            </a:r>
          </a:p>
          <a:p>
            <a:pPr lvl="1"/>
            <a:r>
              <a:rPr lang="en-US" sz="3400" dirty="0" smtClean="0"/>
              <a:t>“After its kind” 10 times</a:t>
            </a:r>
          </a:p>
          <a:p>
            <a:pPr lvl="1"/>
            <a:r>
              <a:rPr lang="en-US" sz="3400" dirty="0" smtClean="0"/>
              <a:t>A peculiar order to creation</a:t>
            </a:r>
          </a:p>
          <a:p>
            <a:pPr lvl="2"/>
            <a:r>
              <a:rPr lang="en-US" sz="3200" dirty="0" smtClean="0"/>
              <a:t>Two matching phases</a:t>
            </a:r>
          </a:p>
          <a:p>
            <a:pPr marL="411480" lvl="1" indent="0">
              <a:buNone/>
            </a:pPr>
            <a:endParaRPr lang="en-US" sz="3400" dirty="0" smtClean="0"/>
          </a:p>
          <a:p>
            <a:pPr lvl="1"/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35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11480" lvl="1" indent="0">
              <a:buNone/>
            </a:pPr>
            <a:endParaRPr lang="en-US" sz="3400" dirty="0" smtClean="0"/>
          </a:p>
          <a:p>
            <a:pPr lvl="1"/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34" y="2362200"/>
            <a:ext cx="6629400" cy="437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pitchFamily="2" charset="2"/>
              <a:buAutoNum type="alphaUcPeriod" startAt="2"/>
            </a:pPr>
            <a:r>
              <a:rPr lang="en-US" sz="3600" dirty="0" smtClean="0"/>
              <a:t>The Curse  </a:t>
            </a:r>
            <a:r>
              <a:rPr lang="en-US" sz="3600" dirty="0"/>
              <a:t>(3:1-4:15</a:t>
            </a:r>
            <a:r>
              <a:rPr lang="en-US" sz="3600" dirty="0" smtClean="0"/>
              <a:t>)</a:t>
            </a:r>
          </a:p>
          <a:p>
            <a:r>
              <a:rPr lang="en-US" sz="2800" dirty="0" smtClean="0"/>
              <a:t>Nature of the Sin</a:t>
            </a:r>
          </a:p>
          <a:p>
            <a:pPr lvl="1"/>
            <a:r>
              <a:rPr lang="en-US" sz="2800" dirty="0" smtClean="0"/>
              <a:t>Eve – deceived </a:t>
            </a:r>
          </a:p>
          <a:p>
            <a:pPr lvl="1"/>
            <a:r>
              <a:rPr lang="en-US" sz="2800" dirty="0" smtClean="0"/>
              <a:t>Adam – Disobedient</a:t>
            </a:r>
          </a:p>
          <a:p>
            <a:r>
              <a:rPr lang="en-US" sz="2800" dirty="0" smtClean="0"/>
              <a:t>Results of the Fall </a:t>
            </a:r>
          </a:p>
          <a:p>
            <a:pPr lvl="1"/>
            <a:r>
              <a:rPr lang="en-US" sz="2800" dirty="0" smtClean="0"/>
              <a:t>Sin, sorrow, suffering, and death </a:t>
            </a:r>
          </a:p>
          <a:p>
            <a:pPr lvl="1"/>
            <a:r>
              <a:rPr lang="en-US" sz="2800" dirty="0"/>
              <a:t>Imputed sin – Romans 5:12</a:t>
            </a:r>
          </a:p>
          <a:p>
            <a:pPr lvl="1"/>
            <a:endParaRPr lang="en-US" sz="2800" dirty="0" smtClean="0"/>
          </a:p>
          <a:p>
            <a:pPr marL="0" indent="0">
              <a:buNone/>
            </a:pPr>
            <a:r>
              <a:rPr lang="en-US" sz="3600" dirty="0" smtClean="0"/>
              <a:t>	</a:t>
            </a:r>
            <a:endParaRPr lang="en-US" sz="3400" dirty="0" smtClean="0"/>
          </a:p>
          <a:p>
            <a:pPr lvl="1"/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85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pitchFamily="2" charset="2"/>
              <a:buAutoNum type="alphaUcPeriod" startAt="2"/>
            </a:pPr>
            <a:r>
              <a:rPr lang="en-US" sz="3600" dirty="0" smtClean="0"/>
              <a:t>The Curse  </a:t>
            </a:r>
            <a:r>
              <a:rPr lang="en-US" sz="3600" dirty="0"/>
              <a:t>(3:1-4:15</a:t>
            </a:r>
            <a:r>
              <a:rPr lang="en-US" sz="3600" dirty="0" smtClean="0"/>
              <a:t>)</a:t>
            </a:r>
          </a:p>
          <a:p>
            <a:r>
              <a:rPr lang="en-US" sz="4000" dirty="0"/>
              <a:t>(Rom 5:12)  Wherefore, as by one man sin entered into the world, and death by sin; and so death passed upon all men, for that all have sinned: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3600" dirty="0" smtClean="0"/>
              <a:t>	</a:t>
            </a:r>
            <a:endParaRPr lang="en-US" sz="3400" dirty="0" smtClean="0"/>
          </a:p>
          <a:p>
            <a:pPr lvl="1"/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70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pitchFamily="2" charset="2"/>
              <a:buAutoNum type="alphaUcPeriod" startAt="3"/>
            </a:pPr>
            <a:r>
              <a:rPr lang="en-US" sz="3400" dirty="0" smtClean="0"/>
              <a:t>The Catastrophe </a:t>
            </a:r>
            <a:r>
              <a:rPr lang="en-US" sz="3400" dirty="0"/>
              <a:t>(4:16-9:29</a:t>
            </a:r>
            <a:r>
              <a:rPr lang="en-US" sz="3400" dirty="0" smtClean="0"/>
              <a:t>)</a:t>
            </a:r>
          </a:p>
          <a:p>
            <a:r>
              <a:rPr lang="en-US" sz="3400" dirty="0" smtClean="0"/>
              <a:t>Genesis 4 list the descendants of Cain</a:t>
            </a:r>
          </a:p>
          <a:p>
            <a:r>
              <a:rPr lang="en-US" sz="3400" dirty="0" smtClean="0"/>
              <a:t>Genesis 5 list the descendants of Seth </a:t>
            </a:r>
          </a:p>
          <a:p>
            <a:r>
              <a:rPr lang="en-US" sz="3400" dirty="0" smtClean="0"/>
              <a:t>Genesis 6 the </a:t>
            </a:r>
            <a:r>
              <a:rPr lang="en-US" sz="3400" dirty="0"/>
              <a:t>w</a:t>
            </a:r>
            <a:r>
              <a:rPr lang="en-US" sz="3400" dirty="0" smtClean="0"/>
              <a:t>orld is evil</a:t>
            </a:r>
          </a:p>
          <a:p>
            <a:pPr lvl="1"/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99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"/>
            <a:ext cx="4800600" cy="6438958"/>
          </a:xfrm>
        </p:spPr>
      </p:pic>
    </p:spTree>
    <p:extLst>
      <p:ext uri="{BB962C8B-B14F-4D97-AF65-F5344CB8AC3E}">
        <p14:creationId xmlns:p14="http://schemas.microsoft.com/office/powerpoint/2010/main" val="15252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pitchFamily="2" charset="2"/>
              <a:buAutoNum type="alphaUcPeriod" startAt="3"/>
            </a:pPr>
            <a:r>
              <a:rPr lang="en-US" sz="3400" dirty="0" smtClean="0"/>
              <a:t>The Catastrophe </a:t>
            </a:r>
            <a:r>
              <a:rPr lang="en-US" sz="3400" dirty="0"/>
              <a:t>(4:16-9:29</a:t>
            </a:r>
            <a:r>
              <a:rPr lang="en-US" sz="3400" dirty="0" smtClean="0"/>
              <a:t>)</a:t>
            </a:r>
            <a:endParaRPr lang="en-US" sz="3400" dirty="0"/>
          </a:p>
          <a:p>
            <a:r>
              <a:rPr lang="en-US" sz="2800" dirty="0"/>
              <a:t>(Gen 6:5)  And GOD saw that the wickedness of man </a:t>
            </a:r>
            <a:r>
              <a:rPr lang="en-US" sz="2800" i="1" dirty="0"/>
              <a:t>was</a:t>
            </a:r>
            <a:r>
              <a:rPr lang="en-US" sz="2800" dirty="0"/>
              <a:t> great in the earth, and </a:t>
            </a:r>
            <a:r>
              <a:rPr lang="en-US" sz="2800" i="1" dirty="0"/>
              <a:t>that</a:t>
            </a:r>
            <a:r>
              <a:rPr lang="en-US" sz="2800" dirty="0"/>
              <a:t> every imagination of the thoughts of his heart </a:t>
            </a:r>
            <a:r>
              <a:rPr lang="en-US" sz="2800" i="1" dirty="0"/>
              <a:t>was</a:t>
            </a:r>
            <a:r>
              <a:rPr lang="en-US" sz="2800" dirty="0"/>
              <a:t> only evil continually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(Gen 6:6)  And it repented the LORD that he had made man on the earth, and it grieved him at his heart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68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pitchFamily="2" charset="2"/>
              <a:buAutoNum type="alphaUcPeriod" startAt="3"/>
            </a:pPr>
            <a:r>
              <a:rPr lang="en-US" sz="3400" dirty="0" smtClean="0"/>
              <a:t>The Catastrophe </a:t>
            </a:r>
            <a:r>
              <a:rPr lang="en-US" sz="3400" dirty="0"/>
              <a:t>(4:16-9:29</a:t>
            </a:r>
            <a:r>
              <a:rPr lang="en-US" sz="3400" dirty="0" smtClean="0"/>
              <a:t>)</a:t>
            </a:r>
            <a:endParaRPr lang="en-US" sz="3400" dirty="0"/>
          </a:p>
          <a:p>
            <a:r>
              <a:rPr lang="en-US" sz="2800" dirty="0"/>
              <a:t>(Gen 6:7)  And the LORD said, I will destroy man whom I have created from the face of the earth; both man, and beast, and the creeping thing, and the fowls of the air; for it </a:t>
            </a:r>
            <a:r>
              <a:rPr lang="en-US" sz="2800" dirty="0" err="1"/>
              <a:t>repenteth</a:t>
            </a:r>
            <a:r>
              <a:rPr lang="en-US" sz="2800" dirty="0"/>
              <a:t> me that I have made them.</a:t>
            </a:r>
          </a:p>
          <a:p>
            <a:r>
              <a:rPr lang="en-US" sz="2800" dirty="0"/>
              <a:t>(Gen 6:8)  But Noah found grace in the eyes of the LORD.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59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lphaUcPeriod" startAt="4"/>
            </a:pPr>
            <a:r>
              <a:rPr lang="en-US" sz="3400" dirty="0" smtClean="0"/>
              <a:t> The Coalition </a:t>
            </a:r>
            <a:r>
              <a:rPr lang="en-US" sz="3200" dirty="0"/>
              <a:t>(10:1-11:32</a:t>
            </a:r>
            <a:r>
              <a:rPr lang="en-US" sz="3200" dirty="0" smtClean="0"/>
              <a:t>)</a:t>
            </a:r>
          </a:p>
          <a:p>
            <a:r>
              <a:rPr lang="en-US" sz="3400" dirty="0" smtClean="0"/>
              <a:t>Noah comes from the line of Seth </a:t>
            </a:r>
          </a:p>
          <a:p>
            <a:pPr lvl="1"/>
            <a:r>
              <a:rPr lang="en-US" sz="3200" dirty="0" smtClean="0"/>
              <a:t>Ham, Shem, and Japheth</a:t>
            </a:r>
          </a:p>
          <a:p>
            <a:r>
              <a:rPr lang="en-US" sz="3400" dirty="0" smtClean="0"/>
              <a:t>Ham is unblessed by Noah for his personal </a:t>
            </a:r>
            <a:r>
              <a:rPr lang="en-US" sz="3400" dirty="0" smtClean="0"/>
              <a:t>indecency </a:t>
            </a:r>
            <a:r>
              <a:rPr lang="en-US" sz="3400" dirty="0" smtClean="0"/>
              <a:t>and impropriety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79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(Gen 9:21)  And he drank of the wine, and was drunken; and he was uncovered within his tent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/>
              <a:t>(Gen 9:22)  And Ham, the father of Canaan, saw the nakedness of his father, and told his two brethren without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>
              <a:buNone/>
            </a:pP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59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/>
              <a:t>(Gen 1:1)  In the beginning God created the heaven and the earth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Def. - Origin, source, generation, beginning </a:t>
            </a:r>
          </a:p>
          <a:p>
            <a:r>
              <a:rPr lang="en-US" sz="3400" dirty="0" smtClean="0"/>
              <a:t>God is mentioned by name 32 time in 31 verses (Gen.1)</a:t>
            </a:r>
          </a:p>
          <a:p>
            <a:r>
              <a:rPr lang="en-US" sz="3400" dirty="0" smtClean="0"/>
              <a:t>Author – Moses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(Gen 9:23)  And Shem and Japheth took a garment, and laid </a:t>
            </a:r>
            <a:r>
              <a:rPr lang="en-US" sz="3200" i="1" dirty="0"/>
              <a:t>it</a:t>
            </a:r>
            <a:r>
              <a:rPr lang="en-US" sz="3200" dirty="0"/>
              <a:t> upon both their shoulders, and went backward, and covered the nakedness of their father; and their faces </a:t>
            </a:r>
            <a:r>
              <a:rPr lang="en-US" sz="3200" i="1" dirty="0"/>
              <a:t>were</a:t>
            </a:r>
            <a:r>
              <a:rPr lang="en-US" sz="3200" dirty="0"/>
              <a:t> backward, and they saw not their father's nakedness.</a:t>
            </a:r>
          </a:p>
          <a:p>
            <a:pPr marL="0" indent="0">
              <a:buNone/>
            </a:pP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12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(Gen 9:24)  And Noah awoke from his wine, and knew what his younger son had done unto him.</a:t>
            </a:r>
          </a:p>
          <a:p>
            <a:r>
              <a:rPr lang="en-US" sz="3600" dirty="0"/>
              <a:t>(Gen 9:25)  And he said, Cursed </a:t>
            </a:r>
            <a:r>
              <a:rPr lang="en-US" sz="3600" i="1" dirty="0"/>
              <a:t>be</a:t>
            </a:r>
            <a:r>
              <a:rPr lang="en-US" sz="3600" dirty="0"/>
              <a:t> Canaan; a servant of servants shall he be unto his brethren.</a:t>
            </a:r>
          </a:p>
          <a:p>
            <a:pPr marL="0" indent="0">
              <a:buNone/>
            </a:pP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03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83478" cy="6011863"/>
          </a:xfrm>
        </p:spPr>
      </p:pic>
    </p:spTree>
    <p:extLst>
      <p:ext uri="{BB962C8B-B14F-4D97-AF65-F5344CB8AC3E}">
        <p14:creationId xmlns:p14="http://schemas.microsoft.com/office/powerpoint/2010/main" val="35611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lphaUcPeriod" startAt="4"/>
            </a:pPr>
            <a:r>
              <a:rPr lang="en-US" sz="3400" dirty="0" smtClean="0"/>
              <a:t> The Coalition </a:t>
            </a:r>
            <a:r>
              <a:rPr lang="en-US" sz="3200" dirty="0"/>
              <a:t>(10:1-11:32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Nimrod builds the tower of Babel in defiance to God.  </a:t>
            </a:r>
          </a:p>
          <a:p>
            <a:r>
              <a:rPr lang="en-US" sz="3200" dirty="0" smtClean="0"/>
              <a:t>He wanted a world federation of nations, one speech, one religion</a:t>
            </a:r>
          </a:p>
          <a:p>
            <a:r>
              <a:rPr lang="en-US" sz="3200" dirty="0" smtClean="0"/>
              <a:t>God scattered them abroad and confounded their speech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48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Patriarch </a:t>
            </a:r>
            <a:r>
              <a:rPr lang="en-US" sz="2800" dirty="0"/>
              <a:t>- a person regarded as the father or founder of an order, class, etc.</a:t>
            </a:r>
            <a:endParaRPr lang="en-US" sz="2800" dirty="0" smtClean="0"/>
          </a:p>
          <a:p>
            <a:pPr marL="514350" indent="-514350">
              <a:buAutoNum type="alphaUcPeriod"/>
            </a:pPr>
            <a:r>
              <a:rPr lang="en-US" sz="3600" dirty="0" smtClean="0"/>
              <a:t>The Progenitor: Abraham </a:t>
            </a:r>
            <a:r>
              <a:rPr lang="en-US" sz="2800" dirty="0" smtClean="0"/>
              <a:t>(12:1-25:11)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The Pilgrim:  Isaac (25:19-27:46)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The Propagator:  Jacob (28:1-35:29)</a:t>
            </a:r>
          </a:p>
          <a:p>
            <a:pPr marL="514350" indent="-514350">
              <a:buAutoNum type="alphaUcPeriod"/>
            </a:pPr>
            <a:r>
              <a:rPr lang="en-US" sz="3600" dirty="0" smtClean="0"/>
              <a:t>The Provider:  Joseph (36:1-47:26)</a:t>
            </a:r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II.  Patriarchal History (12:1-50:26)</a:t>
            </a:r>
            <a:br>
              <a:rPr lang="en-US" sz="3800" dirty="0" smtClean="0"/>
            </a:br>
            <a:r>
              <a:rPr lang="en-US" sz="2400" dirty="0" smtClean="0"/>
              <a:t>Beginning of the Hebrew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90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Clr>
                <a:srgbClr val="873624"/>
              </a:buClr>
              <a:buFont typeface="Wingdings" pitchFamily="2" charset="2"/>
              <a:buAutoNum type="alphaUcPeriod"/>
            </a:pP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The </a:t>
            </a:r>
            <a:r>
              <a:rPr lang="en-US" sz="36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Progenitor:Abraham</a:t>
            </a:r>
            <a:r>
              <a:rPr lang="en-US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(12:1-25:11)</a:t>
            </a:r>
          </a:p>
          <a:p>
            <a:r>
              <a:rPr lang="en-US" sz="3200" dirty="0" smtClean="0"/>
              <a:t>Abraham was called out of the Ur of </a:t>
            </a:r>
            <a:r>
              <a:rPr lang="en-US" sz="3200" dirty="0" err="1" smtClean="0"/>
              <a:t>Chaldeas</a:t>
            </a:r>
            <a:endParaRPr lang="en-US" sz="3200" dirty="0" smtClean="0"/>
          </a:p>
          <a:p>
            <a:r>
              <a:rPr lang="en-US" sz="3200" dirty="0" smtClean="0"/>
              <a:t>He was a stranger in the land of Canaan</a:t>
            </a:r>
          </a:p>
          <a:p>
            <a:r>
              <a:rPr lang="en-US" sz="3200" dirty="0" smtClean="0"/>
              <a:t>The Abrahamic Covenant (unconditional)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II.  Patriarchal History (12:1-50:26)</a:t>
            </a:r>
            <a:br>
              <a:rPr lang="en-US" sz="3800" dirty="0" smtClean="0"/>
            </a:br>
            <a:r>
              <a:rPr lang="en-US" sz="2400" dirty="0" smtClean="0"/>
              <a:t>Beginning of the Hebrew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17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Clr>
                <a:srgbClr val="873624"/>
              </a:buClr>
              <a:buFont typeface="Wingdings" pitchFamily="2" charset="2"/>
              <a:buAutoNum type="alphaUcPeriod"/>
            </a:pP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The </a:t>
            </a:r>
            <a:r>
              <a:rPr lang="en-US" sz="36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Progenitor:Abraham</a:t>
            </a:r>
            <a:r>
              <a:rPr lang="en-US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(12:1-25:11</a:t>
            </a:r>
            <a:r>
              <a:rPr lang="en-U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r>
              <a:rPr lang="en-US" sz="2800" dirty="0"/>
              <a:t>(Gen 12:1)  Now the LORD had said unto Abram, Get thee out of thy country, and from thy kindred, and from thy father's house, unto a land that I will </a:t>
            </a:r>
            <a:r>
              <a:rPr lang="en-US" sz="2800" dirty="0" err="1"/>
              <a:t>shew</a:t>
            </a:r>
            <a:r>
              <a:rPr lang="en-US" sz="2800" dirty="0"/>
              <a:t> thee</a:t>
            </a:r>
            <a:r>
              <a:rPr lang="en-US" sz="2800" dirty="0" smtClean="0"/>
              <a:t>:</a:t>
            </a:r>
            <a:endParaRPr lang="en-US" sz="2800" dirty="0"/>
          </a:p>
          <a:p>
            <a:r>
              <a:rPr lang="en-US" sz="2800" dirty="0"/>
              <a:t>(Gen 12:2)  And I will make of thee a great nation, and I will bless thee, and make thy name great; and thou shalt be a blessing:</a:t>
            </a:r>
          </a:p>
          <a:p>
            <a:endParaRPr lang="en-US" sz="2800" dirty="0"/>
          </a:p>
          <a:p>
            <a:pPr>
              <a:buClr>
                <a:srgbClr val="873624"/>
              </a:buClr>
            </a:pPr>
            <a:endParaRPr lang="en-US" sz="28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II.  Patriarchal History (12:1-50:26)</a:t>
            </a:r>
            <a:br>
              <a:rPr lang="en-US" sz="3800" dirty="0" smtClean="0"/>
            </a:br>
            <a:r>
              <a:rPr lang="en-US" sz="2400" dirty="0" smtClean="0"/>
              <a:t>Beginning of the Hebrew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66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Clr>
                <a:srgbClr val="873624"/>
              </a:buClr>
              <a:buFont typeface="Wingdings" pitchFamily="2" charset="2"/>
              <a:buAutoNum type="alphaUcPeriod"/>
            </a:pP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The </a:t>
            </a:r>
            <a:r>
              <a:rPr lang="en-US" sz="36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Progenitor:Abraham</a:t>
            </a:r>
            <a:r>
              <a:rPr lang="en-US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(12:1-25:11</a:t>
            </a:r>
            <a:r>
              <a:rPr lang="en-U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r>
              <a:rPr lang="en-US" sz="3200" dirty="0" smtClean="0"/>
              <a:t>Abraham’s two sons </a:t>
            </a:r>
          </a:p>
          <a:p>
            <a:pPr lvl="1"/>
            <a:r>
              <a:rPr lang="en-US" sz="3200" dirty="0" smtClean="0"/>
              <a:t>Isaac and Ishmael </a:t>
            </a:r>
          </a:p>
          <a:p>
            <a:r>
              <a:rPr lang="en-US" sz="3200" dirty="0" smtClean="0"/>
              <a:t>Ishmael – son of the maid servant </a:t>
            </a:r>
          </a:p>
          <a:p>
            <a:pPr lvl="1"/>
            <a:r>
              <a:rPr lang="en-US" sz="3200" dirty="0" smtClean="0"/>
              <a:t>A product of unbelief</a:t>
            </a:r>
          </a:p>
          <a:p>
            <a:r>
              <a:rPr lang="en-US" sz="3200" dirty="0" smtClean="0"/>
              <a:t>Isaac – son of promise </a:t>
            </a:r>
            <a:endParaRPr lang="en-US" sz="3200" dirty="0"/>
          </a:p>
          <a:p>
            <a:pPr>
              <a:buClr>
                <a:srgbClr val="873624"/>
              </a:buClr>
            </a:pPr>
            <a:endParaRPr lang="en-US" sz="28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II.  Patriarchal History (12:1-50:26)</a:t>
            </a:r>
            <a:br>
              <a:rPr lang="en-US" sz="3800" dirty="0" smtClean="0"/>
            </a:br>
            <a:r>
              <a:rPr lang="en-US" sz="2400" dirty="0" smtClean="0"/>
              <a:t>Beginning of the Hebrew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4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The Beginning:  A Book of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(Gen 3:1)  Now </a:t>
            </a:r>
            <a:r>
              <a:rPr lang="en-US" sz="3200" b="1" dirty="0"/>
              <a:t>the serpent was more </a:t>
            </a:r>
            <a:r>
              <a:rPr lang="en-US" sz="3200" b="1" dirty="0" err="1"/>
              <a:t>subtil</a:t>
            </a:r>
            <a:r>
              <a:rPr lang="en-US" sz="3200" b="1" dirty="0"/>
              <a:t> than any beast of the field </a:t>
            </a:r>
            <a:r>
              <a:rPr lang="en-US" sz="3200" dirty="0"/>
              <a:t>which the LORD God had made. And he said unto the woman, Yea, </a:t>
            </a:r>
            <a:r>
              <a:rPr lang="en-US" sz="3200" b="1" dirty="0"/>
              <a:t>hath God said</a:t>
            </a:r>
            <a:r>
              <a:rPr lang="en-US" sz="3200" dirty="0"/>
              <a:t>, Ye shall not eat of every tree of the garden</a:t>
            </a:r>
            <a:r>
              <a:rPr lang="en-US" sz="3200" dirty="0" smtClean="0"/>
              <a:t>?</a:t>
            </a:r>
            <a:endParaRPr lang="en-US" sz="3200" dirty="0"/>
          </a:p>
          <a:p>
            <a:r>
              <a:rPr lang="en-US" sz="3200" dirty="0"/>
              <a:t>(Gen 3:2)  And the woman said unto the serpent, We may eat of the fruit of the trees of the garden: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/>
              <a:t>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Mention of Satan </a:t>
            </a:r>
            <a:r>
              <a:rPr lang="en-US" sz="3200" dirty="0" smtClean="0"/>
              <a:t>(Gen. 31:1-5)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58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To Whom – </a:t>
            </a:r>
            <a:r>
              <a:rPr lang="en-US" sz="3200" dirty="0" err="1"/>
              <a:t>Isreal</a:t>
            </a:r>
            <a:endParaRPr lang="en-US" sz="3200" dirty="0"/>
          </a:p>
          <a:p>
            <a:r>
              <a:rPr lang="en-US" sz="3200" dirty="0" smtClean="0"/>
              <a:t>When written </a:t>
            </a:r>
            <a:r>
              <a:rPr lang="en-US" sz="3200" dirty="0"/>
              <a:t>– Too much dispute </a:t>
            </a:r>
          </a:p>
          <a:p>
            <a:r>
              <a:rPr lang="en-US" sz="3200" dirty="0"/>
              <a:t>Main Characters – Adam, Eve, Cain, Abel, Enoch, Esau, </a:t>
            </a:r>
            <a:r>
              <a:rPr lang="en-US" sz="3200" dirty="0" smtClean="0"/>
              <a:t>Jacob </a:t>
            </a:r>
            <a:r>
              <a:rPr lang="en-US" sz="3200" dirty="0"/>
              <a:t>(</a:t>
            </a:r>
            <a:r>
              <a:rPr lang="en-US" sz="3200" dirty="0" err="1"/>
              <a:t>Isreal</a:t>
            </a:r>
            <a:r>
              <a:rPr lang="en-US" sz="3200" dirty="0" smtClean="0"/>
              <a:t>), </a:t>
            </a:r>
            <a:r>
              <a:rPr lang="en-US" sz="3200" dirty="0"/>
              <a:t>Abraham, Isaac, </a:t>
            </a:r>
            <a:r>
              <a:rPr lang="en-US" sz="3200" dirty="0" smtClean="0"/>
              <a:t>Joseph</a:t>
            </a:r>
          </a:p>
          <a:p>
            <a:r>
              <a:rPr lang="en-US" sz="3200" dirty="0" smtClean="0"/>
              <a:t>Bible covers 4,100 yrs. (c.)</a:t>
            </a:r>
          </a:p>
          <a:p>
            <a:r>
              <a:rPr lang="en-US" sz="3200" dirty="0" smtClean="0"/>
              <a:t>Genesis covers 2,200 yrs. (c.)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(Gen 3:3)  But of the fruit of the tree which </a:t>
            </a:r>
            <a:r>
              <a:rPr lang="en-US" sz="2800" i="1" dirty="0"/>
              <a:t>is</a:t>
            </a:r>
            <a:r>
              <a:rPr lang="en-US" sz="2800" dirty="0"/>
              <a:t> in the midst of the garden, God hath said, Ye shall not eat of it, neither shall ye touch it, lest ye die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(Gen 3:4)  And the serpent said unto the woman, </a:t>
            </a:r>
            <a:r>
              <a:rPr lang="en-US" sz="2800" b="1" dirty="0"/>
              <a:t>Ye shall not surely die</a:t>
            </a:r>
            <a:r>
              <a:rPr lang="en-US" sz="2800" dirty="0" smtClean="0"/>
              <a:t>:</a:t>
            </a:r>
            <a:endParaRPr lang="en-US" sz="2800" dirty="0"/>
          </a:p>
          <a:p>
            <a:r>
              <a:rPr lang="en-US" sz="2800" dirty="0"/>
              <a:t>(Gen 3:5)  For God doth know that in the day ye eat thereof, then your eyes shall be opened, and ye shall be as gods, knowing good and evil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/>
              <a:t>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Mention of Satan </a:t>
            </a:r>
            <a:r>
              <a:rPr lang="en-US" sz="3200" dirty="0" smtClean="0"/>
              <a:t>(Gen. 31:1-5)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75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(Gen 3:6)  And when the woman saw that the tree </a:t>
            </a:r>
            <a:r>
              <a:rPr lang="en-US" sz="2800" b="1" i="1" dirty="0"/>
              <a:t>was</a:t>
            </a:r>
            <a:r>
              <a:rPr lang="en-US" sz="2800" b="1" dirty="0"/>
              <a:t> good for food, and that it </a:t>
            </a:r>
            <a:r>
              <a:rPr lang="en-US" sz="2800" b="1" i="1" dirty="0"/>
              <a:t>was</a:t>
            </a:r>
            <a:r>
              <a:rPr lang="en-US" sz="2800" b="1" dirty="0"/>
              <a:t> pleasant to the eyes, and a tree to be desired </a:t>
            </a:r>
            <a:r>
              <a:rPr lang="en-US" sz="2800" dirty="0"/>
              <a:t>to make </a:t>
            </a:r>
            <a:r>
              <a:rPr lang="en-US" sz="2800" i="1" dirty="0"/>
              <a:t>one</a:t>
            </a:r>
            <a:r>
              <a:rPr lang="en-US" sz="2800" dirty="0"/>
              <a:t> wise, she took of the fruit thereof, and did eat, and gave also unto her husband with her; and he did eat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(Gen 3:7)  And the eyes of them both were opened, and </a:t>
            </a:r>
            <a:r>
              <a:rPr lang="en-US" sz="2800" b="1" dirty="0"/>
              <a:t>they knew that they </a:t>
            </a:r>
            <a:r>
              <a:rPr lang="en-US" sz="2800" b="1" i="1" dirty="0"/>
              <a:t>were</a:t>
            </a:r>
            <a:r>
              <a:rPr lang="en-US" sz="2800" b="1" dirty="0"/>
              <a:t> naked</a:t>
            </a:r>
            <a:r>
              <a:rPr lang="en-US" sz="2800" dirty="0"/>
              <a:t>; and they sewed fig leaves together, and made themselves aprons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/>
              <a:t>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Mention of Sin </a:t>
            </a:r>
            <a:r>
              <a:rPr lang="en-US" sz="3200" dirty="0" smtClean="0"/>
              <a:t>(Gen. 31:6-13)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7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(Gen 3:8)  And they heard the voice of the LORD God walking in the garden in the cool of the day: and Adam and his wife hid themselves from the presence of the LORD God amongst the trees of the garden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(Gen 3:9)  And the LORD God called unto Adam, and said unto him, Where </a:t>
            </a:r>
            <a:r>
              <a:rPr lang="en-US" sz="2800" i="1" dirty="0"/>
              <a:t>art</a:t>
            </a:r>
            <a:r>
              <a:rPr lang="en-US" sz="2800" dirty="0"/>
              <a:t> thou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(Gen 3:10)  And he said, I heard thy voice in the garden, </a:t>
            </a:r>
            <a:r>
              <a:rPr lang="en-US" sz="2800" b="1" dirty="0"/>
              <a:t>and I was afraid, because I </a:t>
            </a:r>
            <a:r>
              <a:rPr lang="en-US" sz="2800" b="1" i="1" dirty="0"/>
              <a:t>was</a:t>
            </a:r>
            <a:r>
              <a:rPr lang="en-US" sz="2800" b="1" dirty="0"/>
              <a:t> naked; and I hid myself.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/>
              <a:t>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Mention of Sin </a:t>
            </a:r>
            <a:r>
              <a:rPr lang="en-US" sz="3200" dirty="0" smtClean="0"/>
              <a:t>(Gen. 31:6-13)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90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(Gen 3:11)  And he said, Who told thee that thou </a:t>
            </a:r>
            <a:r>
              <a:rPr lang="en-US" sz="2800" i="1" dirty="0" err="1"/>
              <a:t>wast</a:t>
            </a:r>
            <a:r>
              <a:rPr lang="en-US" sz="2800" dirty="0"/>
              <a:t> naked? Hast thou eaten of the tree, whereof I commanded thee that thou </a:t>
            </a:r>
            <a:r>
              <a:rPr lang="en-US" sz="2800" dirty="0" err="1"/>
              <a:t>shouldest</a:t>
            </a:r>
            <a:r>
              <a:rPr lang="en-US" sz="2800" dirty="0"/>
              <a:t> not eat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(Gen 3:12)  And the man said, The woman whom thou </a:t>
            </a:r>
            <a:r>
              <a:rPr lang="en-US" sz="2800" dirty="0" err="1"/>
              <a:t>gavest</a:t>
            </a:r>
            <a:r>
              <a:rPr lang="en-US" sz="2800" dirty="0"/>
              <a:t> </a:t>
            </a:r>
            <a:r>
              <a:rPr lang="en-US" sz="2800" i="1" dirty="0"/>
              <a:t>to be</a:t>
            </a:r>
            <a:r>
              <a:rPr lang="en-US" sz="2800" dirty="0"/>
              <a:t> with me, she gave me of the tree, and I did eat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(Gen 3:13)  And the LORD God said unto the woman, What </a:t>
            </a:r>
            <a:r>
              <a:rPr lang="en-US" sz="2800" i="1" dirty="0"/>
              <a:t>is</a:t>
            </a:r>
            <a:r>
              <a:rPr lang="en-US" sz="2800" dirty="0"/>
              <a:t> this </a:t>
            </a:r>
            <a:r>
              <a:rPr lang="en-US" sz="2800" i="1" dirty="0"/>
              <a:t>that</a:t>
            </a:r>
            <a:r>
              <a:rPr lang="en-US" sz="2800" dirty="0"/>
              <a:t> thou hast done? And the woman said, The serpent beguiled me, and I did eat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/>
              <a:t>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Mention of Sin </a:t>
            </a:r>
            <a:r>
              <a:rPr lang="en-US" sz="3200" dirty="0" smtClean="0"/>
              <a:t>(Gen. 31:6-13)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8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/>
          </a:bodyPr>
          <a:lstStyle/>
          <a:p>
            <a:r>
              <a:rPr lang="en-US" sz="2800" dirty="0"/>
              <a:t>(Gen 3:14)  And the LORD God said unto the serpent, Because thou hast done this, thou </a:t>
            </a:r>
            <a:r>
              <a:rPr lang="en-US" sz="2800" i="1" dirty="0"/>
              <a:t>art</a:t>
            </a:r>
            <a:r>
              <a:rPr lang="en-US" sz="2800" dirty="0"/>
              <a:t> cursed above all cattle, and above every beast of the field; upon thy belly shalt thou go, and dust shalt thou eat all the days of thy life</a:t>
            </a:r>
            <a:r>
              <a:rPr lang="en-US" sz="2800" dirty="0" smtClean="0"/>
              <a:t>:</a:t>
            </a:r>
            <a:endParaRPr lang="en-US" sz="2800" dirty="0"/>
          </a:p>
          <a:p>
            <a:r>
              <a:rPr lang="en-US" sz="2800" dirty="0"/>
              <a:t>(Gen 3:15)  And I will put </a:t>
            </a:r>
            <a:r>
              <a:rPr lang="en-US" sz="2800" b="1" dirty="0"/>
              <a:t>enmity between thee and the woman, and between thy seed and her seed; it shall bruise thy head, and thou shalt bruise his heel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1</a:t>
            </a:r>
            <a:r>
              <a:rPr lang="en-US" sz="4200" baseline="30000" dirty="0" smtClean="0"/>
              <a:t>st</a:t>
            </a:r>
            <a:r>
              <a:rPr lang="en-US" sz="4200" dirty="0" smtClean="0"/>
              <a:t> Mention of a Savior </a:t>
            </a:r>
            <a:r>
              <a:rPr lang="en-US" sz="2400" dirty="0" smtClean="0"/>
              <a:t>(Gen. 31:14-15)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57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beginning of almost everything</a:t>
            </a:r>
          </a:p>
          <a:p>
            <a:pPr lvl="1"/>
            <a:r>
              <a:rPr lang="en-US" sz="3000" dirty="0" smtClean="0"/>
              <a:t>Universe, life, man, marriage, sin, death, family, redemption, prophecy, language, sacrifice</a:t>
            </a:r>
          </a:p>
          <a:p>
            <a:r>
              <a:rPr lang="en-US" sz="3200" dirty="0" smtClean="0"/>
              <a:t>Genesis in 8 words-</a:t>
            </a:r>
          </a:p>
          <a:p>
            <a:pPr lvl="1"/>
            <a:r>
              <a:rPr lang="en-US" sz="3000" dirty="0" smtClean="0"/>
              <a:t>Creation, fall, flood, Babel, Abraham, Isaac, Jacob, Joseph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Messiah would be a descendant of the following men</a:t>
            </a:r>
          </a:p>
          <a:p>
            <a:pPr lvl="1"/>
            <a:r>
              <a:rPr lang="en-US" sz="3200" dirty="0" smtClean="0"/>
              <a:t>Shem – Genesis 9:26</a:t>
            </a:r>
          </a:p>
          <a:p>
            <a:pPr lvl="1"/>
            <a:r>
              <a:rPr lang="en-US" sz="3200" dirty="0" smtClean="0"/>
              <a:t>Abraham – Genesis 12:3, 22:18</a:t>
            </a:r>
          </a:p>
          <a:p>
            <a:pPr lvl="1"/>
            <a:r>
              <a:rPr lang="en-US" sz="3200" dirty="0" smtClean="0"/>
              <a:t>Isaac – Genesis 17:19, 21:12, 26:4</a:t>
            </a:r>
          </a:p>
          <a:p>
            <a:pPr lvl="1"/>
            <a:r>
              <a:rPr lang="en-US" sz="3200" dirty="0" smtClean="0"/>
              <a:t>Jacob – Genesis 28:14</a:t>
            </a:r>
          </a:p>
          <a:p>
            <a:pPr lvl="1"/>
            <a:r>
              <a:rPr lang="en-US" sz="3200" dirty="0" smtClean="0"/>
              <a:t>Judah – Genesis 49:10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Messianic Prophecy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>
                <a:solidFill>
                  <a:srgbClr val="0070C0"/>
                </a:solidFill>
              </a:rPr>
              <a:t>(Gen 22:18)  And in thy seed shall all the nations of the earth be blessed; because thou hast obeyed my voice</a:t>
            </a:r>
            <a:r>
              <a:rPr lang="en-US" sz="3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3400" dirty="0" smtClean="0"/>
              <a:t>Messiah from the lineage of Abraham</a:t>
            </a:r>
          </a:p>
          <a:p>
            <a:r>
              <a:rPr lang="en-US" sz="3400" dirty="0" smtClean="0"/>
              <a:t>Messiah would be the redeemer of all nations</a:t>
            </a:r>
            <a:endParaRPr lang="en-US" sz="34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Messianic Prophecy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Edenic</a:t>
            </a:r>
            <a:r>
              <a:rPr lang="en-US" sz="3200" dirty="0" smtClean="0"/>
              <a:t> Covenant – Conditional (Gen. 1:26-31, 2:16-17)</a:t>
            </a:r>
          </a:p>
          <a:p>
            <a:r>
              <a:rPr lang="en-US" sz="3200" dirty="0" err="1" smtClean="0"/>
              <a:t>Adamic</a:t>
            </a:r>
            <a:r>
              <a:rPr lang="en-US" sz="3200" dirty="0" smtClean="0"/>
              <a:t> covenant – Unconditional (Gen. 3:14-19)</a:t>
            </a:r>
          </a:p>
          <a:p>
            <a:r>
              <a:rPr lang="en-US" sz="3200" dirty="0" err="1" smtClean="0"/>
              <a:t>Noahic</a:t>
            </a:r>
            <a:r>
              <a:rPr lang="en-US" sz="3200" dirty="0" smtClean="0"/>
              <a:t> Covenant – Unconditional (Gen. 8:20-9:27)</a:t>
            </a:r>
          </a:p>
          <a:p>
            <a:r>
              <a:rPr lang="en-US" sz="3200" dirty="0" smtClean="0"/>
              <a:t>Abrahamic Covenant – Unconditional </a:t>
            </a:r>
            <a:r>
              <a:rPr lang="en-US" sz="3200" dirty="0"/>
              <a:t>(Gen. </a:t>
            </a:r>
            <a:r>
              <a:rPr lang="en-US" sz="3200" dirty="0" smtClean="0"/>
              <a:t>12:1-4,13:14-17,15:1-7,17:1-5)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Covenants God Made with Man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95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Primeval History: The Beginning of the Human Race (1:1-11:32)</a:t>
            </a:r>
          </a:p>
          <a:p>
            <a:pPr lvl="1"/>
            <a:r>
              <a:rPr lang="en-US" sz="2800" dirty="0" smtClean="0"/>
              <a:t>The Creation, Curse, Catastrophe, Coalition</a:t>
            </a:r>
          </a:p>
          <a:p>
            <a:r>
              <a:rPr lang="en-US" sz="2800" dirty="0" smtClean="0"/>
              <a:t>Patriarchal History: The Beginning of the </a:t>
            </a:r>
            <a:r>
              <a:rPr lang="en-US" sz="2800" dirty="0" smtClean="0"/>
              <a:t>Hebrew </a:t>
            </a:r>
            <a:r>
              <a:rPr lang="en-US" sz="2800" dirty="0" smtClean="0"/>
              <a:t>Race (12:1-50:26)</a:t>
            </a:r>
          </a:p>
          <a:p>
            <a:pPr lvl="1"/>
            <a:r>
              <a:rPr lang="en-US" sz="2800" dirty="0" smtClean="0"/>
              <a:t>The Progenitor (first father), Pilgrim,</a:t>
            </a:r>
            <a:r>
              <a:rPr lang="en-US" sz="2800" dirty="0"/>
              <a:t> </a:t>
            </a:r>
            <a:r>
              <a:rPr lang="en-US" sz="2800" dirty="0" smtClean="0"/>
              <a:t>Propagator (multiply), Provider</a:t>
            </a:r>
          </a:p>
          <a:p>
            <a:pPr marL="925830" lvl="1" indent="-514350">
              <a:buFont typeface="+mj-lt"/>
              <a:buAutoNum type="alphaUcPeriod"/>
            </a:pPr>
            <a:endParaRPr lang="en-US" dirty="0" smtClean="0"/>
          </a:p>
          <a:p>
            <a:pPr marL="925830" lvl="1" indent="-514350">
              <a:buFont typeface="+mj-lt"/>
              <a:buAutoNum type="alphaUcPeriod"/>
            </a:pPr>
            <a:endParaRPr lang="en-US" dirty="0" smtClean="0"/>
          </a:p>
          <a:p>
            <a:pPr marL="925830" lvl="1" indent="-514350">
              <a:buFont typeface="+mj-lt"/>
              <a:buAutoNum type="alphaUcPeriod"/>
            </a:pPr>
            <a:endParaRPr lang="en-US" dirty="0" smtClean="0"/>
          </a:p>
          <a:p>
            <a:pPr marL="925830" lvl="1" indent="-514350">
              <a:buFont typeface="+mj-lt"/>
              <a:buAutoNum type="alphaUcPeriod"/>
            </a:pPr>
            <a:endParaRPr lang="en-US" dirty="0" smtClean="0"/>
          </a:p>
          <a:p>
            <a:pPr marL="925830" lvl="1" indent="-514350">
              <a:buFont typeface="+mj-lt"/>
              <a:buAutoNum type="alphaUcPeriod"/>
            </a:pPr>
            <a:endParaRPr lang="en-US" dirty="0" smtClean="0"/>
          </a:p>
          <a:p>
            <a:pPr marL="925830" lvl="1" indent="-514350">
              <a:buFont typeface="+mj-lt"/>
              <a:buAutoNum type="alphaUcPeriod"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Primeval - </a:t>
            </a:r>
            <a:r>
              <a:rPr lang="en-US" sz="3200" dirty="0"/>
              <a:t>Of or resembling the earliest ages in the history of the world</a:t>
            </a:r>
            <a:endParaRPr lang="en-US" sz="3200" dirty="0" smtClean="0"/>
          </a:p>
          <a:p>
            <a:r>
              <a:rPr lang="en-US" sz="3600" dirty="0" smtClean="0"/>
              <a:t>The Creation (1:1-2:25)</a:t>
            </a:r>
          </a:p>
          <a:p>
            <a:r>
              <a:rPr lang="en-US" sz="3600" dirty="0" smtClean="0"/>
              <a:t>The Curse (3:1-4:15)</a:t>
            </a:r>
          </a:p>
          <a:p>
            <a:r>
              <a:rPr lang="en-US" sz="3600" dirty="0" smtClean="0"/>
              <a:t>The Catastrophe (4:16-9:29)</a:t>
            </a:r>
          </a:p>
          <a:p>
            <a:r>
              <a:rPr lang="en-US" sz="3600" dirty="0" smtClean="0"/>
              <a:t>The Coalition  (10:1-11:32)	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I.  Primeval History </a:t>
            </a:r>
            <a:r>
              <a:rPr lang="en-US" sz="3200" dirty="0" smtClean="0"/>
              <a:t>(1:1-11:32)</a:t>
            </a:r>
            <a:br>
              <a:rPr lang="en-US" sz="3200" dirty="0" smtClean="0"/>
            </a:br>
            <a:r>
              <a:rPr lang="en-US" sz="2400" dirty="0" smtClean="0"/>
              <a:t>Beginning of the Human Race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9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2015</TotalTime>
  <Words>1746</Words>
  <Application>Microsoft Office PowerPoint</Application>
  <PresentationFormat>On-screen Show (4:3)</PresentationFormat>
  <Paragraphs>161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Hardcover</vt:lpstr>
      <vt:lpstr>Genesis</vt:lpstr>
      <vt:lpstr>In The Beginning</vt:lpstr>
      <vt:lpstr>In The Beginning</vt:lpstr>
      <vt:lpstr>In The Beginning</vt:lpstr>
      <vt:lpstr>Messianic Prophecy</vt:lpstr>
      <vt:lpstr>Messianic Prophecy</vt:lpstr>
      <vt:lpstr>Covenants God Made with Man </vt:lpstr>
      <vt:lpstr>Complete Outline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PowerPoint Presentation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I.  Primeval History (1:1-11:32) Beginning of the Human Race </vt:lpstr>
      <vt:lpstr>II.  Patriarchal History (12:1-50:26) Beginning of the Hebrew Race </vt:lpstr>
      <vt:lpstr>II.  Patriarchal History (12:1-50:26) Beginning of the Hebrew Race </vt:lpstr>
      <vt:lpstr>II.  Patriarchal History (12:1-50:26) Beginning of the Hebrew Race </vt:lpstr>
      <vt:lpstr>II.  Patriarchal History (12:1-50:26) Beginning of the Hebrew Race </vt:lpstr>
      <vt:lpstr>Genesis</vt:lpstr>
      <vt:lpstr>1st Mention of Satan (Gen. 31:1-5) </vt:lpstr>
      <vt:lpstr>1st Mention of Satan (Gen. 31:1-5) </vt:lpstr>
      <vt:lpstr>1st Mention of Sin (Gen. 31:6-13) </vt:lpstr>
      <vt:lpstr>1st Mention of Sin (Gen. 31:6-13) </vt:lpstr>
      <vt:lpstr>1st Mention of Sin (Gen. 31:6-13) </vt:lpstr>
      <vt:lpstr>1st Mention of a Savior (Gen. 31:14-15)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</dc:title>
  <dc:creator>Jason Sparks </dc:creator>
  <cp:lastModifiedBy>sparks4562003</cp:lastModifiedBy>
  <cp:revision>35</cp:revision>
  <dcterms:created xsi:type="dcterms:W3CDTF">2013-07-09T21:32:46Z</dcterms:created>
  <dcterms:modified xsi:type="dcterms:W3CDTF">2013-07-13T20:59:59Z</dcterms:modified>
</cp:coreProperties>
</file>