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78FF819-FCE9-4967-B635-4C27FCB7665F}">
          <p14:sldIdLst>
            <p14:sldId id="256"/>
            <p14:sldId id="257"/>
            <p14:sldId id="261"/>
            <p14:sldId id="258"/>
            <p14:sldId id="259"/>
            <p14:sldId id="260"/>
            <p14:sldId id="262"/>
            <p14:sldId id="264"/>
            <p14:sldId id="263"/>
            <p14:sldId id="265"/>
            <p14:sldId id="266"/>
            <p14:sldId id="267"/>
            <p14:sldId id="27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AD63B-96D3-474D-82CD-A6FFB3678FE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93A20-4D43-4A43-AA0E-427AE89C36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0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93A20-4D43-4A43-AA0E-427AE89C36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13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93A20-4D43-4A43-AA0E-427AE89C36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54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93A20-4D43-4A43-AA0E-427AE89C36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9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385130-CD4C-4B62-A9BE-76573C3CE244}" type="datetimeFigureOut">
              <a:rPr lang="en-US" smtClean="0"/>
              <a:t>1/23/2013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3857A7-0789-49C1-9B94-7A18D32B9CE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Tabernacle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our New Testament better by knowing the Old Testament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2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Old and New Testament Scripture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8080"/>
                </a:solidFill>
                <a:latin typeface="Georgia"/>
              </a:rPr>
              <a:t>(Lev 1:4)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And he shall put his hand upon the head of the burnt offering; and it shall be accepted for him to make atonement for him.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r>
              <a:rPr lang="en-US" dirty="0">
                <a:solidFill>
                  <a:srgbClr val="008080"/>
                </a:solidFill>
                <a:latin typeface="Georgia"/>
              </a:rPr>
              <a:t>(Lev 17:11)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For the life of the flesh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in the blood: and I have given it to you upon the altar to make an atonement for your souls: for it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the blood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that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maketh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an atonement for the soul.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r>
              <a:rPr lang="en-US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Heb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 9:13)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For if the blood of bulls and of goats, and the ashes of an heifer sprinkling the unclean, 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sanctifieth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to the purifying of the flesh: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r>
              <a:rPr lang="en-US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Heb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 9:14)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How much more shall the blood of Christ, who through the eternal Spirit offered himself without spot to God, purge your conscience from dead works to serve the living God?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Bronze Laver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305550" cy="5162550"/>
          </a:xfrm>
        </p:spPr>
      </p:pic>
    </p:spTree>
    <p:extLst>
      <p:ext uri="{BB962C8B-B14F-4D97-AF65-F5344CB8AC3E}">
        <p14:creationId xmlns:p14="http://schemas.microsoft.com/office/powerpoint/2010/main" val="318615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Testament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>
              <a:solidFill>
                <a:srgbClr val="008080"/>
              </a:solidFill>
              <a:latin typeface="Georgia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3600" dirty="0">
                <a:solidFill>
                  <a:srgbClr val="008080"/>
                </a:solidFill>
                <a:latin typeface="Georgia"/>
              </a:rPr>
              <a:t>1Jn 1:9)</a:t>
            </a:r>
            <a:r>
              <a:rPr lang="en-US" sz="3600" dirty="0">
                <a:solidFill>
                  <a:prstClr val="black"/>
                </a:solidFill>
                <a:latin typeface="Georgia"/>
              </a:rPr>
              <a:t>  If we confess our sins, he is faithful and just to forgive us </a:t>
            </a:r>
            <a:r>
              <a:rPr lang="en-US" sz="3600" i="1" dirty="0">
                <a:solidFill>
                  <a:srgbClr val="808080"/>
                </a:solidFill>
                <a:latin typeface="Georgia"/>
              </a:rPr>
              <a:t>our</a:t>
            </a:r>
            <a:r>
              <a:rPr lang="en-US" sz="3600" dirty="0">
                <a:solidFill>
                  <a:prstClr val="black"/>
                </a:solidFill>
                <a:latin typeface="Georgia"/>
              </a:rPr>
              <a:t> sins, and to cleanse us from all unrighteousness.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Holy Place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05000"/>
            <a:ext cx="6248400" cy="4620464"/>
          </a:xfrm>
        </p:spPr>
      </p:pic>
    </p:spTree>
    <p:extLst>
      <p:ext uri="{BB962C8B-B14F-4D97-AF65-F5344CB8AC3E}">
        <p14:creationId xmlns:p14="http://schemas.microsoft.com/office/powerpoint/2010/main" val="68441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Menorah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752600"/>
            <a:ext cx="4830726" cy="4419600"/>
          </a:xfrm>
        </p:spPr>
      </p:pic>
    </p:spTree>
    <p:extLst>
      <p:ext uri="{BB962C8B-B14F-4D97-AF65-F5344CB8AC3E}">
        <p14:creationId xmlns:p14="http://schemas.microsoft.com/office/powerpoint/2010/main" val="73444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Testament Scripture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8:12)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Then 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spake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Jesus again unto them, saying, 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I am the light of the world: he that 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followeth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 me shall not walk in darkness, but shall have the light of life.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12:46)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I am come a light into the world, that whosoever believeth on me should not abide in darkness.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Table of Showbread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6070600" cy="4552950"/>
          </a:xfrm>
        </p:spPr>
      </p:pic>
    </p:spTree>
    <p:extLst>
      <p:ext uri="{BB962C8B-B14F-4D97-AF65-F5344CB8AC3E}">
        <p14:creationId xmlns:p14="http://schemas.microsoft.com/office/powerpoint/2010/main" val="118702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Testament Scripture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6:32)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Then Jesus said unto them, 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Verily, verily, I say unto you, Moses gave you not that bread from heaven; but my Father 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giveth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 you the true bread from heaven.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6:35)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And Jesus said unto them, </a:t>
            </a:r>
            <a:r>
              <a:rPr lang="en-US" sz="2800" dirty="0">
                <a:solidFill>
                  <a:srgbClr val="FF0000"/>
                </a:solidFill>
                <a:latin typeface="Georgia"/>
              </a:rPr>
              <a:t>I am the bread of life: he that cometh to me shall never hunger; and he that believeth on me shall never thirst.</a:t>
            </a:r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2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Golden Alter of Incense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0"/>
            <a:ext cx="6400800" cy="4794421"/>
          </a:xfrm>
        </p:spPr>
      </p:pic>
    </p:spTree>
    <p:extLst>
      <p:ext uri="{BB962C8B-B14F-4D97-AF65-F5344CB8AC3E}">
        <p14:creationId xmlns:p14="http://schemas.microsoft.com/office/powerpoint/2010/main" val="427456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Testament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Psa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141:2)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Let my prayer be set forth before thee </a:t>
            </a:r>
            <a:r>
              <a:rPr lang="en-US" sz="2800" i="1" dirty="0">
                <a:solidFill>
                  <a:srgbClr val="808080"/>
                </a:solidFill>
                <a:latin typeface="Georgia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incense; </a:t>
            </a:r>
            <a:r>
              <a:rPr lang="en-US" sz="2800" i="1" dirty="0">
                <a:solidFill>
                  <a:srgbClr val="808080"/>
                </a:solidFill>
                <a:latin typeface="Georgia"/>
              </a:rPr>
              <a:t>and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the lifting up of my hands </a:t>
            </a:r>
            <a:r>
              <a:rPr lang="en-US" sz="2800" i="1" dirty="0">
                <a:solidFill>
                  <a:srgbClr val="808080"/>
                </a:solidFill>
                <a:latin typeface="Georgia"/>
              </a:rPr>
              <a:t>as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the evening sacrifice.</a:t>
            </a:r>
          </a:p>
          <a:p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(Rom 8:34)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Who </a:t>
            </a:r>
            <a:r>
              <a:rPr lang="en-US" sz="2800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he that 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condemneth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? </a:t>
            </a:r>
            <a:r>
              <a:rPr lang="en-US" sz="2800" i="1" dirty="0">
                <a:solidFill>
                  <a:srgbClr val="808080"/>
                </a:solidFill>
                <a:latin typeface="Georgia"/>
              </a:rPr>
              <a:t>It is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Christ that died, yea rather, that is risen again, who is even at the right hand of God, who also 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maketh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intercession for us.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4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Gods Prescribed Way of Worship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  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Exo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 25:8)</a:t>
            </a:r>
            <a:r>
              <a:rPr lang="en-US" sz="3200" dirty="0">
                <a:solidFill>
                  <a:prstClr val="black"/>
                </a:solidFill>
                <a:latin typeface="Georgia"/>
              </a:rPr>
              <a:t>  And let them make me a sanctuary; that I may dwell among them.</a:t>
            </a:r>
          </a:p>
          <a:p>
            <a:endParaRPr lang="en-US" sz="3200" dirty="0">
              <a:solidFill>
                <a:prstClr val="black"/>
              </a:solidFill>
              <a:latin typeface="Georgia"/>
            </a:endParaRPr>
          </a:p>
          <a:p>
            <a:r>
              <a:rPr lang="en-US" sz="32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Exo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 29:45)</a:t>
            </a:r>
            <a:r>
              <a:rPr lang="en-US" sz="3200" dirty="0">
                <a:solidFill>
                  <a:prstClr val="black"/>
                </a:solidFill>
                <a:latin typeface="Georgia"/>
              </a:rPr>
              <a:t>  And I will dwell among the children of Israel, and will be their God.</a:t>
            </a:r>
          </a:p>
          <a:p>
            <a:endParaRPr lang="en-US" sz="3200" dirty="0">
              <a:solidFill>
                <a:prstClr val="black"/>
              </a:solidFill>
              <a:latin typeface="Georgia"/>
            </a:endParaRPr>
          </a:p>
          <a:p>
            <a:r>
              <a:rPr lang="en-US" sz="32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Exo</a:t>
            </a:r>
            <a:r>
              <a:rPr lang="en-US" sz="3200" dirty="0">
                <a:solidFill>
                  <a:srgbClr val="008080"/>
                </a:solidFill>
                <a:latin typeface="Georgia"/>
              </a:rPr>
              <a:t> 29:46)</a:t>
            </a:r>
            <a:r>
              <a:rPr lang="en-US" sz="3200" dirty="0">
                <a:solidFill>
                  <a:prstClr val="black"/>
                </a:solidFill>
                <a:latin typeface="Georgia"/>
              </a:rPr>
              <a:t>  And they shall know that I </a:t>
            </a:r>
            <a:r>
              <a:rPr lang="en-US" sz="3200" i="1" dirty="0">
                <a:solidFill>
                  <a:srgbClr val="808080"/>
                </a:solidFill>
                <a:latin typeface="Georgia"/>
              </a:rPr>
              <a:t>am</a:t>
            </a:r>
            <a:r>
              <a:rPr lang="en-US" sz="3200" dirty="0">
                <a:solidFill>
                  <a:prstClr val="black"/>
                </a:solidFill>
                <a:latin typeface="Georgia"/>
              </a:rPr>
              <a:t> the LORD their God, that brought them forth out of the land of Egypt, that I may dwell among them: I </a:t>
            </a:r>
            <a:r>
              <a:rPr lang="en-US" sz="3200" i="1" dirty="0">
                <a:solidFill>
                  <a:srgbClr val="808080"/>
                </a:solidFill>
                <a:latin typeface="Georgia"/>
              </a:rPr>
              <a:t>am</a:t>
            </a:r>
            <a:r>
              <a:rPr lang="en-US" sz="3200" dirty="0">
                <a:solidFill>
                  <a:prstClr val="black"/>
                </a:solidFill>
                <a:latin typeface="Georgia"/>
              </a:rPr>
              <a:t> the LORD their God.</a:t>
            </a:r>
          </a:p>
          <a:p>
            <a:endParaRPr lang="en-US" sz="3200" dirty="0">
              <a:solidFill>
                <a:prstClr val="black"/>
              </a:solidFill>
              <a:latin typeface="Georgia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979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52600"/>
            <a:ext cx="6526967" cy="4343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Holy of Holies and the Veil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3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Testament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Heb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10:19)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Having therefore, brethren, boldness to enter into the holiest by the blood of Jesus,</a:t>
            </a:r>
          </a:p>
          <a:p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Heb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10:20)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By a new and living way, which he hath consecrated for us, through the veil, that is to say, his flesh;</a:t>
            </a:r>
          </a:p>
          <a:p>
            <a:endParaRPr lang="en-US" sz="2800" dirty="0">
              <a:solidFill>
                <a:prstClr val="black"/>
              </a:solidFill>
              <a:latin typeface="Georgia"/>
            </a:endParaRPr>
          </a:p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Heb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10:21)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And </a:t>
            </a:r>
            <a:r>
              <a:rPr lang="en-US" sz="2800" i="1" dirty="0">
                <a:solidFill>
                  <a:srgbClr val="808080"/>
                </a:solidFill>
                <a:latin typeface="Georgia"/>
              </a:rPr>
              <a:t>having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an high priest over the house of God;</a:t>
            </a: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5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Ark of the Covenant and the Mercy Seat 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6019800" cy="4514850"/>
          </a:xfrm>
        </p:spPr>
      </p:pic>
    </p:spTree>
    <p:extLst>
      <p:ext uri="{BB962C8B-B14F-4D97-AF65-F5344CB8AC3E}">
        <p14:creationId xmlns:p14="http://schemas.microsoft.com/office/powerpoint/2010/main" val="18566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Pillar of Fire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28800"/>
            <a:ext cx="6386513" cy="4792595"/>
          </a:xfrm>
        </p:spPr>
      </p:pic>
    </p:spTree>
    <p:extLst>
      <p:ext uri="{BB962C8B-B14F-4D97-AF65-F5344CB8AC3E}">
        <p14:creationId xmlns:p14="http://schemas.microsoft.com/office/powerpoint/2010/main" val="101106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Lay out of the Camp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096000" cy="4876800"/>
          </a:xfrm>
        </p:spPr>
      </p:pic>
    </p:spTree>
    <p:extLst>
      <p:ext uri="{BB962C8B-B14F-4D97-AF65-F5344CB8AC3E}">
        <p14:creationId xmlns:p14="http://schemas.microsoft.com/office/powerpoint/2010/main" val="329203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Projection of Gods Redemptive 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sz="2800" dirty="0">
                <a:solidFill>
                  <a:srgbClr val="008080"/>
                </a:solidFill>
                <a:latin typeface="Georgia"/>
              </a:rPr>
              <a:t> 1:14)</a:t>
            </a:r>
            <a:r>
              <a:rPr lang="en-US" sz="2800" dirty="0">
                <a:solidFill>
                  <a:prstClr val="black"/>
                </a:solidFill>
                <a:latin typeface="Georgia"/>
              </a:rPr>
              <a:t>  And the Word was made flesh, and dwelt among us, (and we beheld his glory, the glory as of the only begotten of the Father,) full of grace and truth.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tabernacle was Gods way of meeting with his people.  They could find forgiveness and fellowship with God in the tabernacle, exactly what we find in Jesus Christ through salvation.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162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Basic Layout of the Tabernacle	</a:t>
            </a:r>
            <a:endParaRPr lang="en-US" sz="4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147887"/>
            <a:ext cx="7239000" cy="3781425"/>
          </a:xfrm>
        </p:spPr>
      </p:pic>
    </p:spTree>
    <p:extLst>
      <p:ext uri="{BB962C8B-B14F-4D97-AF65-F5344CB8AC3E}">
        <p14:creationId xmlns:p14="http://schemas.microsoft.com/office/powerpoint/2010/main" val="208335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Life Size Replica at </a:t>
            </a:r>
            <a:r>
              <a:rPr lang="en-US" dirty="0" smtClean="0"/>
              <a:t>Timna</a:t>
            </a:r>
            <a:r>
              <a:rPr lang="en-US" dirty="0" smtClean="0"/>
              <a:t> park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491785" cy="4349496"/>
          </a:xfrm>
        </p:spPr>
      </p:pic>
    </p:spTree>
    <p:extLst>
      <p:ext uri="{BB962C8B-B14F-4D97-AF65-F5344CB8AC3E}">
        <p14:creationId xmlns:p14="http://schemas.microsoft.com/office/powerpoint/2010/main" val="328737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Size Replica at </a:t>
            </a:r>
            <a:r>
              <a:rPr lang="en-US" dirty="0" smtClean="0"/>
              <a:t>Timna</a:t>
            </a:r>
            <a:r>
              <a:rPr lang="en-US" dirty="0" smtClean="0"/>
              <a:t> Park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293013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Gate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6408907" cy="4495800"/>
          </a:xfrm>
        </p:spPr>
      </p:pic>
    </p:spTree>
    <p:extLst>
      <p:ext uri="{BB962C8B-B14F-4D97-AF65-F5344CB8AC3E}">
        <p14:creationId xmlns:p14="http://schemas.microsoft.com/office/powerpoint/2010/main" val="24754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New Testament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 14:6)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Jesus 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saith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unto him,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I am the way, the truth, and the life: no man cometh unto the Father, but by me.</a:t>
            </a:r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r>
              <a:rPr lang="en-US" dirty="0">
                <a:solidFill>
                  <a:srgbClr val="008080"/>
                </a:solidFill>
                <a:latin typeface="Georgia"/>
              </a:rPr>
              <a:t>(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Joh</a:t>
            </a:r>
            <a:r>
              <a:rPr lang="en-US" dirty="0">
                <a:solidFill>
                  <a:srgbClr val="008080"/>
                </a:solidFill>
                <a:latin typeface="Georgia"/>
              </a:rPr>
              <a:t> 10:9)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I am the door: by me if any man enter in, he shall be saved, and shall go in and out, and find pasture.</a:t>
            </a:r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r>
              <a:rPr lang="en-US" dirty="0">
                <a:solidFill>
                  <a:srgbClr val="008080"/>
                </a:solidFill>
                <a:latin typeface="Georgia"/>
              </a:rPr>
              <a:t>(Mat 7:13)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Enter ye in at the strait gate: for wide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the gate, and broad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the way, that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leadeth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 to destruction, and many there be which go in thereat:</a:t>
            </a:r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r>
              <a:rPr lang="en-US" dirty="0">
                <a:solidFill>
                  <a:srgbClr val="008080"/>
                </a:solidFill>
                <a:latin typeface="Georgia"/>
              </a:rPr>
              <a:t>(Mat 7:14)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Because strait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the gate, and narrow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i="1" dirty="0">
                <a:solidFill>
                  <a:srgbClr val="808080"/>
                </a:solidFill>
                <a:latin typeface="Georgia"/>
              </a:rPr>
              <a:t>is</a:t>
            </a:r>
            <a:r>
              <a:rPr lang="en-US" dirty="0">
                <a:solidFill>
                  <a:prstClr val="black"/>
                </a:solidFill>
                <a:latin typeface="Georgia"/>
              </a:rPr>
              <a:t>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the way, which 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leadeth</a:t>
            </a:r>
            <a:r>
              <a:rPr lang="en-US" dirty="0">
                <a:solidFill>
                  <a:srgbClr val="FF0000"/>
                </a:solidFill>
                <a:latin typeface="Georgia"/>
              </a:rPr>
              <a:t> unto life, and few there be that find it.</a:t>
            </a:r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7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Brazen Altar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7162800" cy="4204783"/>
          </a:xfrm>
        </p:spPr>
      </p:pic>
    </p:spTree>
    <p:extLst>
      <p:ext uri="{BB962C8B-B14F-4D97-AF65-F5344CB8AC3E}">
        <p14:creationId xmlns:p14="http://schemas.microsoft.com/office/powerpoint/2010/main" val="143001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172</TotalTime>
  <Words>845</Words>
  <Application>Microsoft Office PowerPoint</Application>
  <PresentationFormat>On-screen Show (4:3)</PresentationFormat>
  <Paragraphs>66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The Tabernacle</vt:lpstr>
      <vt:lpstr>Gods Prescribed Way of Worship </vt:lpstr>
      <vt:lpstr>A Projection of Gods Redemptive Plan</vt:lpstr>
      <vt:lpstr>Basic Layout of the Tabernacle </vt:lpstr>
      <vt:lpstr>Life Size Replica at Timna park</vt:lpstr>
      <vt:lpstr>Life Size Replica at Timna Park</vt:lpstr>
      <vt:lpstr>The Gate </vt:lpstr>
      <vt:lpstr>New Testament Scripture</vt:lpstr>
      <vt:lpstr>The Brazen Altar </vt:lpstr>
      <vt:lpstr>Old and New Testament Scripture </vt:lpstr>
      <vt:lpstr>The Bronze Laver </vt:lpstr>
      <vt:lpstr>New Testament Scripture</vt:lpstr>
      <vt:lpstr>The Holy Place </vt:lpstr>
      <vt:lpstr>The Menorah </vt:lpstr>
      <vt:lpstr>New Testament Scripture </vt:lpstr>
      <vt:lpstr>The Table of Showbread </vt:lpstr>
      <vt:lpstr>New Testament Scripture </vt:lpstr>
      <vt:lpstr>The Golden Alter of Incense </vt:lpstr>
      <vt:lpstr>New Testament Scripture</vt:lpstr>
      <vt:lpstr>The Holy of Holies and the Veil</vt:lpstr>
      <vt:lpstr>New Testament Scripture</vt:lpstr>
      <vt:lpstr>The Ark of the Covenant and the Mercy Seat </vt:lpstr>
      <vt:lpstr>Pillar of Fire</vt:lpstr>
      <vt:lpstr>Lay out of the Camp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</dc:title>
  <dc:creator>sparks4562003</dc:creator>
  <cp:lastModifiedBy>sparks4562003</cp:lastModifiedBy>
  <cp:revision>14</cp:revision>
  <dcterms:created xsi:type="dcterms:W3CDTF">2013-01-16T05:16:45Z</dcterms:created>
  <dcterms:modified xsi:type="dcterms:W3CDTF">2013-01-23T21:24:45Z</dcterms:modified>
</cp:coreProperties>
</file>