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2" r:id="rId11"/>
    <p:sldId id="265" r:id="rId12"/>
    <p:sldId id="266" r:id="rId13"/>
    <p:sldId id="267" r:id="rId14"/>
    <p:sldId id="268" r:id="rId15"/>
    <p:sldId id="269" r:id="rId16"/>
    <p:sldId id="270" r:id="rId17"/>
    <p:sldId id="277" r:id="rId18"/>
    <p:sldId id="278" r:id="rId19"/>
    <p:sldId id="271" r:id="rId20"/>
    <p:sldId id="272" r:id="rId21"/>
    <p:sldId id="273" r:id="rId22"/>
    <p:sldId id="274" r:id="rId23"/>
    <p:sldId id="275" r:id="rId24"/>
    <p:sldId id="276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73EBD4-9F5D-48C7-9CD5-262EF42AA9E1}" type="datetimeFigureOut">
              <a:rPr lang="en-US" smtClean="0"/>
              <a:t>8/5/2013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7C0BB0-4867-453E-B2D9-4BEF79CA7109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EBD4-9F5D-48C7-9CD5-262EF42AA9E1}" type="datetimeFigureOut">
              <a:rPr lang="en-US" smtClean="0"/>
              <a:t>8/5/2013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0BB0-4867-453E-B2D9-4BEF79CA7109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EBD4-9F5D-48C7-9CD5-262EF42AA9E1}" type="datetimeFigureOut">
              <a:rPr lang="en-US" smtClean="0"/>
              <a:t>8/5/2013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0BB0-4867-453E-B2D9-4BEF79CA7109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EBD4-9F5D-48C7-9CD5-262EF42AA9E1}" type="datetimeFigureOut">
              <a:rPr lang="en-US" smtClean="0"/>
              <a:t>8/5/2013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0BB0-4867-453E-B2D9-4BEF79CA71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EBD4-9F5D-48C7-9CD5-262EF42AA9E1}" type="datetimeFigureOut">
              <a:rPr lang="en-US" smtClean="0"/>
              <a:t>8/5/2013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0BB0-4867-453E-B2D9-4BEF79CA7109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EBD4-9F5D-48C7-9CD5-262EF42AA9E1}" type="datetimeFigureOut">
              <a:rPr lang="en-US" smtClean="0"/>
              <a:t>8/5/2013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0BB0-4867-453E-B2D9-4BEF79CA710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EBD4-9F5D-48C7-9CD5-262EF42AA9E1}" type="datetimeFigureOut">
              <a:rPr lang="en-US" smtClean="0"/>
              <a:t>8/5/2013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0BB0-4867-453E-B2D9-4BEF79CA7109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EBD4-9F5D-48C7-9CD5-262EF42AA9E1}" type="datetimeFigureOut">
              <a:rPr lang="en-US" smtClean="0"/>
              <a:t>8/5/2013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0BB0-4867-453E-B2D9-4BEF79CA7109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EBD4-9F5D-48C7-9CD5-262EF42AA9E1}" type="datetimeFigureOut">
              <a:rPr lang="en-US" smtClean="0"/>
              <a:t>8/5/2013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0BB0-4867-453E-B2D9-4BEF79CA71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EBD4-9F5D-48C7-9CD5-262EF42AA9E1}" type="datetimeFigureOut">
              <a:rPr lang="en-US" smtClean="0"/>
              <a:t>8/5/2013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0BB0-4867-453E-B2D9-4BEF79CA71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3EBD4-9F5D-48C7-9CD5-262EF42AA9E1}" type="datetimeFigureOut">
              <a:rPr lang="en-US" smtClean="0"/>
              <a:t>8/5/2013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7C0BB0-4867-453E-B2D9-4BEF79CA710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573EBD4-9F5D-48C7-9CD5-262EF42AA9E1}" type="datetimeFigureOut">
              <a:rPr lang="en-US" smtClean="0"/>
              <a:t>8/5/2013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57C0BB0-4867-453E-B2D9-4BEF79CA7109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slow">
    <p:push dir="u"/>
  </p:transition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Levitical Offerings</a:t>
            </a:r>
            <a:endParaRPr lang="en-US" dirty="0"/>
          </a:p>
        </p:txBody>
      </p:sp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(Heb 9:22)  And almost all things are by the law purged with blood; and without shedding of blood is no remission.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7756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(Lev 1:5)  And he shall kill the bullock before the LORD: and the priests, Aaron's sons, shall bring the blood, and sprinkle the blood round about upon the altar that </a:t>
            </a:r>
            <a:r>
              <a:rPr lang="en-US" sz="3600" i="1" dirty="0"/>
              <a:t>is by</a:t>
            </a:r>
            <a:r>
              <a:rPr lang="en-US" sz="3600" dirty="0"/>
              <a:t> the door of the tabernacle of the congregation.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Burnt Offering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63283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(Isa 53:7)  He was oppressed, and he was afflicted, yet he opened not his mouth: he is brought as a lamb to the slaughter, and as a sheep before her shearers is dumb, so he openeth not his mouth</a:t>
            </a:r>
            <a:r>
              <a:rPr lang="en-US" sz="3200" dirty="0" smtClean="0"/>
              <a:t>.</a:t>
            </a:r>
            <a:endParaRPr lang="en-US" sz="3200" dirty="0"/>
          </a:p>
          <a:p>
            <a:r>
              <a:rPr lang="en-US" sz="3200" dirty="0"/>
              <a:t>(Heb 10:10)  By the which will we are sanctified through the offering of the body of Jesus Christ once </a:t>
            </a:r>
            <a:r>
              <a:rPr lang="en-US" sz="3200" i="1" dirty="0"/>
              <a:t>for all.</a:t>
            </a:r>
            <a:endParaRPr lang="en-US" sz="3200" dirty="0"/>
          </a:p>
          <a:p>
            <a:endParaRPr lang="en-US" sz="3200" dirty="0"/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7363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(Lev 3:1)  And if his oblation </a:t>
            </a:r>
            <a:r>
              <a:rPr lang="en-US" sz="2800" i="1" dirty="0"/>
              <a:t>be</a:t>
            </a:r>
            <a:r>
              <a:rPr lang="en-US" sz="2800" dirty="0"/>
              <a:t> a sacrifice of peace offering, if he offer </a:t>
            </a:r>
            <a:r>
              <a:rPr lang="en-US" sz="2800" i="1" dirty="0"/>
              <a:t>it</a:t>
            </a:r>
            <a:r>
              <a:rPr lang="en-US" sz="2800" dirty="0"/>
              <a:t> of the herd; whether </a:t>
            </a:r>
            <a:r>
              <a:rPr lang="en-US" sz="2800" i="1" dirty="0"/>
              <a:t>it be</a:t>
            </a:r>
            <a:r>
              <a:rPr lang="en-US" sz="2800" dirty="0"/>
              <a:t> a male or female, he shall offer it without blemish before the LORD.</a:t>
            </a:r>
          </a:p>
          <a:p>
            <a:endParaRPr lang="en-US" sz="2800" dirty="0"/>
          </a:p>
          <a:p>
            <a:r>
              <a:rPr lang="en-US" sz="2800" dirty="0"/>
              <a:t>(Lev 3:2)  And he shall lay his hand upon the head of his offering, and kill it </a:t>
            </a:r>
            <a:r>
              <a:rPr lang="en-US" sz="2800" i="1" dirty="0"/>
              <a:t>at</a:t>
            </a:r>
            <a:r>
              <a:rPr lang="en-US" sz="2800" dirty="0"/>
              <a:t> the door of the tabernacle of the congregation: and Aaron's sons the priests shall sprinkle the blood upon the altar round about.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Peace Offering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42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(Eph 2:14)  For he is our peace, who hath made both one, and hath broken down the middle wall of partition </a:t>
            </a:r>
            <a:r>
              <a:rPr lang="en-US" sz="2800" i="1" dirty="0"/>
              <a:t>between us;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(Eph 2:15)  Having abolished in his flesh the enmity, </a:t>
            </a:r>
            <a:r>
              <a:rPr lang="en-US" sz="2800" i="1" dirty="0"/>
              <a:t>even</a:t>
            </a:r>
            <a:r>
              <a:rPr lang="en-US" sz="2800" dirty="0"/>
              <a:t> the law of commandments </a:t>
            </a:r>
            <a:r>
              <a:rPr lang="en-US" sz="2800" i="1" dirty="0"/>
              <a:t>contained</a:t>
            </a:r>
            <a:r>
              <a:rPr lang="en-US" sz="2800" dirty="0"/>
              <a:t> in ordinances; for to make in himself of twain one new man, </a:t>
            </a:r>
            <a:r>
              <a:rPr lang="en-US" sz="2800" i="1" dirty="0"/>
              <a:t>so</a:t>
            </a:r>
            <a:r>
              <a:rPr lang="en-US" sz="2800" dirty="0"/>
              <a:t> making peace;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Typology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6932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(Eph 2:16)  And that he might reconcile both unto God in one body by the cross, having slain the enmity thereby:</a:t>
            </a:r>
          </a:p>
          <a:p>
            <a:endParaRPr lang="en-US" dirty="0"/>
          </a:p>
          <a:p>
            <a:r>
              <a:rPr lang="en-US" dirty="0"/>
              <a:t>(Eph 2:17)  And came and preached peace to you which were afar off, and to them that were nigh.</a:t>
            </a:r>
          </a:p>
          <a:p>
            <a:endParaRPr lang="en-US" dirty="0"/>
          </a:p>
          <a:p>
            <a:r>
              <a:rPr lang="en-US" dirty="0"/>
              <a:t>(Eph 2:18)  For through him we both have access by one Spirit unto the Father.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3395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209800"/>
            <a:ext cx="6324600" cy="423748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Meal Offering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9058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800" dirty="0"/>
              <a:t>(Lev 2:1)  And when any will offer a meat offering unto the LORD, his offering shall be </a:t>
            </a:r>
            <a:r>
              <a:rPr lang="en-US" sz="2800" i="1" dirty="0"/>
              <a:t>of</a:t>
            </a:r>
            <a:r>
              <a:rPr lang="en-US" sz="2800" dirty="0"/>
              <a:t> fine flour; and he shall pour oil upon it, and put frankincense thereon:</a:t>
            </a:r>
          </a:p>
          <a:p>
            <a:endParaRPr lang="en-US" sz="2800" dirty="0"/>
          </a:p>
          <a:p>
            <a:r>
              <a:rPr lang="en-US" sz="2800" dirty="0"/>
              <a:t>(Lev 2:2)  And he shall bring it to Aaron's sons the priests: and he shall take thereout his handful of the flour thereof, and of the oil thereof, with all the frankincense thereof; and the priest shall burn the memorial of it upon the altar, </a:t>
            </a:r>
            <a:r>
              <a:rPr lang="en-US" sz="2800" i="1" dirty="0"/>
              <a:t>to be</a:t>
            </a:r>
            <a:r>
              <a:rPr lang="en-US" sz="2800" dirty="0"/>
              <a:t> an offering made by fire, of a sweet savour unto the LORD: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Meal Offering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7271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100" dirty="0" smtClean="0"/>
              <a:t>Leaven - </a:t>
            </a:r>
            <a:r>
              <a:rPr lang="en-US" sz="3100" dirty="0"/>
              <a:t>(1Co 5:7)  Purge out therefore the old leaven, that ye may be a new lump, as ye are unleavened. For even Christ our passover is sacrificed for </a:t>
            </a:r>
            <a:r>
              <a:rPr lang="en-US" sz="3100" dirty="0" smtClean="0"/>
              <a:t>us:</a:t>
            </a:r>
          </a:p>
          <a:p>
            <a:r>
              <a:rPr lang="en-US" sz="3100" dirty="0" smtClean="0"/>
              <a:t>Oil - </a:t>
            </a:r>
            <a:r>
              <a:rPr lang="en-US" sz="3100" dirty="0"/>
              <a:t>(Exo 40:9)  And thou shalt take the anointing oil, and anoint the tabernacle, and all that </a:t>
            </a:r>
            <a:r>
              <a:rPr lang="en-US" sz="3100" i="1" dirty="0"/>
              <a:t>is</a:t>
            </a:r>
            <a:r>
              <a:rPr lang="en-US" sz="3100" dirty="0"/>
              <a:t> therein, and shalt hallow it, and all the vessels thereof: and it shall be holy</a:t>
            </a:r>
            <a:r>
              <a:rPr lang="en-US" sz="3100" dirty="0" smtClean="0"/>
              <a:t>.</a:t>
            </a:r>
          </a:p>
          <a:p>
            <a:r>
              <a:rPr lang="en-US" sz="3100" dirty="0"/>
              <a:t>(Act 10:38)  How God anointed Jesus of Nazareth with the Holy Ghost and with power: who went about doing good, and healing all that were oppressed of the devil; for God was with him</a:t>
            </a:r>
            <a:r>
              <a:rPr lang="en-US" sz="3100" dirty="0" smtClean="0"/>
              <a:t>.</a:t>
            </a:r>
            <a:endParaRPr lang="en-US" sz="310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</a:t>
            </a:r>
            <a:r>
              <a:rPr lang="en-US" dirty="0" smtClean="0"/>
              <a:t>ypology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7547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2209800"/>
            <a:ext cx="2657475" cy="4429125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 Offering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7204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(Lev 4:1)  And the LORD spake unto Moses, saying,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(Lev 4:2)  Speak unto the children of Israel, saying, If a soul shall sin through ignorance against any of the commandments of the LORD </a:t>
            </a:r>
            <a:r>
              <a:rPr lang="en-US" sz="3200" i="1" dirty="0"/>
              <a:t>concerning things</a:t>
            </a:r>
            <a:r>
              <a:rPr lang="en-US" sz="3200" dirty="0"/>
              <a:t> which ought not to be done, and shall do against any of them: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 Offering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6396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Cain and Abel both offered sacrifices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(Gen 4:3)  And in process of time it came to pass, that Cain brought of the fruit of the ground an offering unto the LORD</a:t>
            </a:r>
            <a:r>
              <a:rPr lang="en-US" sz="2400" dirty="0" smtClean="0"/>
              <a:t>.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(</a:t>
            </a:r>
            <a:r>
              <a:rPr lang="en-US" sz="2400" dirty="0"/>
              <a:t>Gen 4:4)  And Abel, he also brought of the firstlings of his flock and of the fat thereof. And the LORD had respect unto Abel and to his offering:</a:t>
            </a:r>
          </a:p>
          <a:p>
            <a:r>
              <a:rPr lang="en-US" dirty="0" smtClean="0"/>
              <a:t>Noah constructed an alter and offered a burnt offering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the Law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4111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(Lev 4:3)  If the priest that is anointed do sin according to the sin of the people; then let him bring for his sin, which he hath sinned, a young bullock without blemish unto the LORD for a sin offering.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 Offering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4755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(Heb 13:11)  For the bodies of those beasts, whose blood is brought into the sanctuary by the high priest for sin, are burned without the camp.</a:t>
            </a:r>
          </a:p>
          <a:p>
            <a:endParaRPr lang="en-US" sz="2800" dirty="0"/>
          </a:p>
          <a:p>
            <a:r>
              <a:rPr lang="en-US" sz="2800" dirty="0"/>
              <a:t>(Heb 13:12)  Wherefore Jesus also, that he might sanctify the people with his own blood, suffered without the gate.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0003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/>
              <a:t>(Isa 53:5)  But he </a:t>
            </a:r>
            <a:r>
              <a:rPr lang="en-US" sz="3200" i="1" dirty="0"/>
              <a:t>was</a:t>
            </a:r>
            <a:r>
              <a:rPr lang="en-US" sz="3200" dirty="0"/>
              <a:t> wounded for our transgressions, </a:t>
            </a:r>
            <a:r>
              <a:rPr lang="en-US" sz="3200" i="1" dirty="0"/>
              <a:t>he was</a:t>
            </a:r>
            <a:r>
              <a:rPr lang="en-US" sz="3200" dirty="0"/>
              <a:t> bruised for our iniquities: the chastisement of our peace </a:t>
            </a:r>
            <a:r>
              <a:rPr lang="en-US" sz="3200" i="1" dirty="0"/>
              <a:t>was</a:t>
            </a:r>
            <a:r>
              <a:rPr lang="en-US" sz="3200" dirty="0"/>
              <a:t> upon him; and with his stripes we are healed.</a:t>
            </a:r>
          </a:p>
          <a:p>
            <a:endParaRPr lang="en-US" sz="3200" dirty="0"/>
          </a:p>
          <a:p>
            <a:r>
              <a:rPr lang="en-US" sz="3200" dirty="0"/>
              <a:t>(Isa 53:6)  All we like sheep have gone astray; we have turned every one to his own way; and the LORD hath laid on him the iniquity of us all.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387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(Isa 53:7)  He was oppressed, and he was afflicted, yet he opened not his mouth: he is brought as a lamb to the slaughter, and as a sheep before her shearers is dumb, so he openeth not his mouth.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61749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(Lev 5:14)  And the LORD spake unto Moses, saying</a:t>
            </a:r>
            <a:r>
              <a:rPr lang="en-US" sz="2800" dirty="0" smtClean="0"/>
              <a:t>,</a:t>
            </a:r>
          </a:p>
          <a:p>
            <a:r>
              <a:rPr lang="en-US" sz="2800" dirty="0" smtClean="0"/>
              <a:t>(</a:t>
            </a:r>
            <a:r>
              <a:rPr lang="en-US" sz="2800" dirty="0"/>
              <a:t>Lev 5:15)  If a soul commit a trespass, and sin through ignorance, in the holy things of the LORD; then he shall bring for his trespass unto the LORD a ram without blemish out of the flocks, with thy estimation by shekels of silver, after the shekel of the sanctuary, for a trespass offering: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Trespass Offering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9347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(Lev 5:16)  And he shall make amends for the harm that he hath done in the holy thing, and shall add the fifth part thereto, and give it unto the priest: and the priest shall make an atonement for him with the ram of the trespass offering, and it shall be forgiven him.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Trespass Offering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418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(Psa 51:4)  Against thee, thee only, have I sinned, and done </a:t>
            </a:r>
            <a:r>
              <a:rPr lang="en-US" sz="4000" i="1" dirty="0"/>
              <a:t>this</a:t>
            </a:r>
            <a:r>
              <a:rPr lang="en-US" sz="4000" dirty="0"/>
              <a:t> evil in thy sight: that thou mightest be justified when thou speakest, </a:t>
            </a:r>
            <a:r>
              <a:rPr lang="en-US" sz="4000" i="1" dirty="0"/>
              <a:t>and</a:t>
            </a:r>
            <a:r>
              <a:rPr lang="en-US" sz="4000" dirty="0"/>
              <a:t> be clear when thou </a:t>
            </a:r>
            <a:r>
              <a:rPr lang="en-US" sz="4000" dirty="0" smtClean="0"/>
              <a:t>judgest</a:t>
            </a:r>
            <a:r>
              <a:rPr lang="en-US" sz="4000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0854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(Deu 16:16)  Three times in a year shall all thy males appear before the LORD thy God in the place which he shall choose; in the feast of unleavened bread, and in the feast of weeks, and in the feast of tabernacles: and they shall not appear before the LORD empty:</a:t>
            </a:r>
          </a:p>
          <a:p>
            <a:endParaRPr lang="en-US" sz="2800" dirty="0"/>
          </a:p>
          <a:p>
            <a:r>
              <a:rPr lang="en-US" sz="2800" dirty="0"/>
              <a:t>(Deu 16:17)  Every man </a:t>
            </a:r>
            <a:r>
              <a:rPr lang="en-US" sz="2800" i="1" dirty="0"/>
              <a:t>shall give</a:t>
            </a:r>
            <a:r>
              <a:rPr lang="en-US" sz="2800" dirty="0"/>
              <a:t> as he is able, according to the blessing of the LORD thy God which he hath given thee.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Commanded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5284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Non Sweet offerings 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Sin offering 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Trespass offering </a:t>
            </a:r>
          </a:p>
          <a:p>
            <a:r>
              <a:rPr lang="en-US" sz="3200" dirty="0" smtClean="0"/>
              <a:t>Sweet offerings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Burnt Offering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Peace Offering </a:t>
            </a:r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Meal Offering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Types of Offerings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2819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Blood Sacrifices 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Oxen, Sheep, Goats, Turtledoves or Young Pigeons</a:t>
            </a:r>
          </a:p>
          <a:p>
            <a:r>
              <a:rPr lang="en-US" sz="3600" dirty="0" smtClean="0"/>
              <a:t>Bloodless Offerings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Grain , Olive Oil, Wine, Salt, and Incense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Items Offered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7832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(Exo 29:11)  And thou shalt kill the bullock before the LORD, </a:t>
            </a:r>
            <a:r>
              <a:rPr lang="en-US" sz="2800" i="1" dirty="0"/>
              <a:t>by</a:t>
            </a:r>
            <a:r>
              <a:rPr lang="en-US" sz="2800" dirty="0"/>
              <a:t> the door of the tabernacle of the congregation.</a:t>
            </a:r>
          </a:p>
          <a:p>
            <a:endParaRPr lang="en-US" sz="2800" dirty="0"/>
          </a:p>
          <a:p>
            <a:r>
              <a:rPr lang="en-US" sz="2800" dirty="0"/>
              <a:t>(Exo 29:12)  And thou shalt take of the blood of the bullock, and put </a:t>
            </a:r>
            <a:r>
              <a:rPr lang="en-US" sz="2800" i="1" dirty="0"/>
              <a:t>it</a:t>
            </a:r>
            <a:r>
              <a:rPr lang="en-US" sz="2800" dirty="0"/>
              <a:t> upon the horns of the altar with thy finger, and pour all the blood beside the bottom of the altar.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 of Sacrifice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3743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Burnt Offering </a:t>
            </a:r>
          </a:p>
          <a:p>
            <a:r>
              <a:rPr lang="en-US" sz="4400" dirty="0" smtClean="0"/>
              <a:t>Peace Offering </a:t>
            </a:r>
          </a:p>
          <a:p>
            <a:r>
              <a:rPr lang="en-US" sz="4400" dirty="0" smtClean="0"/>
              <a:t>Meal Offering </a:t>
            </a:r>
          </a:p>
          <a:p>
            <a:r>
              <a:rPr lang="en-US" sz="4400" dirty="0" smtClean="0"/>
              <a:t>Sin offering </a:t>
            </a:r>
          </a:p>
          <a:p>
            <a:r>
              <a:rPr lang="en-US" sz="4400" dirty="0" smtClean="0"/>
              <a:t>Trespass Offering</a:t>
            </a:r>
            <a:endParaRPr lang="en-US" sz="4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Offerings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4552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2362201"/>
            <a:ext cx="4953000" cy="393268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Burnt Offering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095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000" dirty="0"/>
              <a:t>(Lev 1:3)  If his offering </a:t>
            </a:r>
            <a:r>
              <a:rPr lang="en-US" sz="3000" i="1" dirty="0"/>
              <a:t>be</a:t>
            </a:r>
            <a:r>
              <a:rPr lang="en-US" sz="3000" dirty="0"/>
              <a:t> a burnt sacrifice of the herd, let him offer a male without blemish: he shall offer it of his own voluntary will at the door of the tabernacle of the congregation before the LORD</a:t>
            </a:r>
            <a:r>
              <a:rPr lang="en-US" sz="3000" dirty="0" smtClean="0"/>
              <a:t>.</a:t>
            </a:r>
          </a:p>
          <a:p>
            <a:r>
              <a:rPr lang="en-US" sz="3000" dirty="0" smtClean="0"/>
              <a:t>(</a:t>
            </a:r>
            <a:r>
              <a:rPr lang="en-US" sz="3000" dirty="0"/>
              <a:t>Lev 1:4)  And he shall put his hand upon the head of the burnt offering; and it shall be accepted for him to make atonement for him</a:t>
            </a:r>
            <a:r>
              <a:rPr lang="en-US" sz="3000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Burnt Offering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3306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239</TotalTime>
  <Words>1437</Words>
  <Application>Microsoft Office PowerPoint</Application>
  <PresentationFormat>On-screen Show (4:3)</PresentationFormat>
  <Paragraphs>97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Hardcover</vt:lpstr>
      <vt:lpstr>The Levitical Offerings</vt:lpstr>
      <vt:lpstr>Before the Law </vt:lpstr>
      <vt:lpstr>God Commanded </vt:lpstr>
      <vt:lpstr>Two Types of Offerings</vt:lpstr>
      <vt:lpstr>Items Offered </vt:lpstr>
      <vt:lpstr>Method of Sacrifice</vt:lpstr>
      <vt:lpstr>Five Offerings</vt:lpstr>
      <vt:lpstr>The Burnt Offering</vt:lpstr>
      <vt:lpstr>Burnt Offering</vt:lpstr>
      <vt:lpstr>Burnt Offering </vt:lpstr>
      <vt:lpstr>Typology</vt:lpstr>
      <vt:lpstr>Peace Offering </vt:lpstr>
      <vt:lpstr>Typology </vt:lpstr>
      <vt:lpstr>Typology</vt:lpstr>
      <vt:lpstr>Meal Offering </vt:lpstr>
      <vt:lpstr>Meal Offering</vt:lpstr>
      <vt:lpstr>Typology</vt:lpstr>
      <vt:lpstr>Sin Offering </vt:lpstr>
      <vt:lpstr>Sin Offering </vt:lpstr>
      <vt:lpstr>Sin Offering </vt:lpstr>
      <vt:lpstr>Typology</vt:lpstr>
      <vt:lpstr>Typology</vt:lpstr>
      <vt:lpstr>Typology</vt:lpstr>
      <vt:lpstr>Trespass Offering</vt:lpstr>
      <vt:lpstr>Trespass Offering </vt:lpstr>
      <vt:lpstr>Typology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sparks4562003</dc:creator>
  <cp:lastModifiedBy>Jason Sparks </cp:lastModifiedBy>
  <cp:revision>17</cp:revision>
  <dcterms:created xsi:type="dcterms:W3CDTF">2013-02-16T00:43:45Z</dcterms:created>
  <dcterms:modified xsi:type="dcterms:W3CDTF">2013-08-06T00:14:41Z</dcterms:modified>
</cp:coreProperties>
</file>